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-118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964EE1-5FA0-4A9A-A7C7-699BA4CEA1CA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33817-94F3-4161-830E-2D2FA88B9F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B0569D-5039-47CD-ADD3-5E0B24786D33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113A3-45D9-4DB3-AD01-51B181815E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336065-A24E-4E14-80C8-46ACCF045A03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8D434-3A4A-4B4E-872B-61B26D7A57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922B51-460B-4723-9D0B-861E9F11CA08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58E41-BBE2-4261-8754-F127EAE021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11151E-52E5-46C0-BFF4-F970F8423723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0A06A-A5C4-4184-B5FA-FEFD9368BD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6BD133-ECA8-4EEC-8D52-481977689537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34ED7-DD25-460C-A60C-DF5B36D31D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756C45-9B90-41A4-A526-0042507EF4E8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FF162-5BB9-4F51-86F3-ACB0E88ED7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F56489-ABCB-40FA-9AD2-DB64A6A9EB97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AF976-EB08-4078-9E54-13C9050A7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C593E7-1895-4CA3-BAAF-1DF1D8E8A082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E5619-8602-4CC8-88A3-BC10FEB473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DB70C0-A55A-4602-9D85-44BBE81CF327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255E4-470E-4677-8A66-DF4235EB9D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E062D-7A65-4434-9310-CC850C8FBAD8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FEDAF-B39A-4EDA-9A8A-D64AB49438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B9D8FFB-EF06-4609-802F-CAF61B5037F2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A56F6E9-9CDE-41CB-A008-4EF8915A3CB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#4stalling, stalemate etc.COVER 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4—1 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#4—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#4—4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#4—3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4" descr="#4—5a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#4—6a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#4 Stalling, Stalemate and Fleeing</dc:title>
  <dc:creator>rbaker</dc:creator>
  <cp:lastModifiedBy>KruseJ</cp:lastModifiedBy>
  <cp:revision>13</cp:revision>
  <dcterms:created xsi:type="dcterms:W3CDTF">2016-03-16T18:41:46Z</dcterms:created>
  <dcterms:modified xsi:type="dcterms:W3CDTF">2017-09-06T01:35:34Z</dcterms:modified>
</cp:coreProperties>
</file>